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648071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7848872" cy="4896544"/>
          </a:xfrm>
        </p:spPr>
        <p:txBody>
          <a:bodyPr>
            <a:normAutofit/>
          </a:bodyPr>
          <a:lstStyle/>
          <a:p>
            <a:pPr algn="ctr"/>
            <a:r>
              <a:rPr lang="ru-RU" sz="66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он- учитель будущего???</a:t>
            </a:r>
            <a:endParaRPr lang="ru-RU" sz="6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287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/>
          </a:p>
          <a:p>
            <a:pPr lvl="0"/>
            <a:r>
              <a:rPr lang="ru-RU" dirty="0"/>
              <a:t>статистика собранных материалов;</a:t>
            </a:r>
          </a:p>
          <a:p>
            <a:pPr lvl="0"/>
            <a:r>
              <a:rPr lang="ru-RU" dirty="0"/>
              <a:t>подсчет принявших участие в проекте:</a:t>
            </a:r>
          </a:p>
          <a:p>
            <a:pPr lvl="0"/>
            <a:r>
              <a:rPr lang="ru-RU" dirty="0"/>
              <a:t>список вопросов для рассмотрения, уточнения, дополнения и т.п</a:t>
            </a:r>
            <a:r>
              <a:rPr lang="ru-RU" dirty="0" smtClean="0"/>
              <a:t>.</a:t>
            </a:r>
            <a:endParaRPr lang="ru-RU" dirty="0"/>
          </a:p>
          <a:p>
            <a:pPr lvl="0"/>
            <a:r>
              <a:rPr lang="ru-RU" dirty="0"/>
              <a:t>рейтинг пожеланий учителей и учащихся отдельно и совместный</a:t>
            </a:r>
            <a:r>
              <a:rPr lang="ru-RU" dirty="0" smtClean="0"/>
              <a:t>;</a:t>
            </a:r>
            <a:r>
              <a:rPr lang="ru-RU" dirty="0"/>
              <a:t> </a:t>
            </a:r>
          </a:p>
          <a:p>
            <a:pPr lvl="0"/>
            <a:r>
              <a:rPr lang="ru-RU" dirty="0" smtClean="0"/>
              <a:t>статья на школьном сайте;</a:t>
            </a:r>
            <a:endParaRPr lang="ru-RU" dirty="0"/>
          </a:p>
          <a:p>
            <a:pPr lvl="0"/>
            <a:r>
              <a:rPr lang="ru-RU" dirty="0"/>
              <a:t>презентация;</a:t>
            </a:r>
          </a:p>
          <a:p>
            <a:pPr lvl="0"/>
            <a:r>
              <a:rPr lang="ru-RU" dirty="0"/>
              <a:t>выступление с сообщениями на школьных собраниях и учительских педсоветах;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8120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Краткое содержание проекта: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рассчитан  на совместное исследование  учащихся 5-11 классов и  учителей. 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года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теоретическая часть проекта, которая включает сбор мнений учеников и учителей на указанную тематику.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проект рассчитан на вовлечение в совершенствование процесса школьного обучения не только учителей школы, но и учеников.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государством и обществом стоит сложная задача совершенствовать систему, характер, содержание и методы образования, подготовку педагогических кадров, стандарты образования и способы оценки их результативности, обеспечить высокий социальный и экономический статус педагога, «выращивать» новые формы практики.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586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совместного решения учителей и учеников проблем перехода от старых принципов обучения к новым.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191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видение учеников и учителей данной проблемы;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систематизировать полученные данные и выявить ход дальнейшей работы;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применить групповые формы работы с участием только учеников, учеников и учителей в одной команде, а также только учителей;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полученные данные на практике с учетом особенностей контингента учащихся и учителей.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 учителя будущего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574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Предполагаемый результат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шаг проекта – это шаг на пути к обновленному процессу обучения, где будут учитываться мнение и учителей и учеников. Предполагается, что в результате выполнения проекта и учитель и ученики будут самосовершенствоваться совместно, а не по отдельности, что создает известные трудности в процессе обучения.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жидается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портрета учителя будущего и школы будущего, как места, где он будет работать.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5481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над проектом: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1этап: Теоретический </a:t>
            </a:r>
          </a:p>
          <a:p>
            <a:pPr marL="0" lv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учащихся и учителей к предстоящим заданиям (объяснить значимость и требования к выполнению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ходе первого этапа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предлагается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ученикам и учителям высказаться на обозначенную тему.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ступени образования ввиду физиологических особенностей предлагается написать только пожелания и рекомендации.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учеников 10-11 классов – написание эссе на указанную тему.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 выполнить оба типа работ.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плодотворного сотрудничества учителей и учащихся предполагается выполнять работу координатора совместно с выбранными учащимися.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134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44016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систематизация собранного материала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мнений и эссе учащихся и учителей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Обозначение собственного видения проблемы</a:t>
            </a:r>
          </a:p>
        </p:txBody>
      </p:sp>
    </p:spTree>
    <p:extLst>
      <p:ext uri="{BB962C8B-B14F-4D97-AF65-F5344CB8AC3E}">
        <p14:creationId xmlns="" xmlns:p14="http://schemas.microsoft.com/office/powerpoint/2010/main" val="36589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35416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мнений и поиск общего 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различия.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endParaRPr lang="ru-RU" dirty="0"/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оригинальных мыслей и мнений по указанной тематике;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различий между мышлением учащихся и учителей;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Вычленение наиболее важных пунктов для учителя будущего у учеников и у учителей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исследования;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едактировать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подготовленные материалы;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допуск для пожеланий и рекомендаций;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редставить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 работы администрации школы;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бсудить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неточности и недостатки представленного материала;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одобренные коррективы в итоговую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3503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449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             </vt:lpstr>
      <vt:lpstr>Краткое содержание проекта: </vt:lpstr>
      <vt:lpstr>Актуальность проекта</vt:lpstr>
      <vt:lpstr>Цель проекта</vt:lpstr>
      <vt:lpstr>Задачи:</vt:lpstr>
      <vt:lpstr>Предполагаемый результат </vt:lpstr>
      <vt:lpstr>Работа над проектом:</vt:lpstr>
      <vt:lpstr>   2 этап  Анализ и систематизация собранного материала </vt:lpstr>
      <vt:lpstr> 3 этап Анализ мнений и поиск общего и различия. </vt:lpstr>
      <vt:lpstr>Результат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Кто он- учитель будущего???</dc:title>
  <dc:creator>Надежда Ивановна</dc:creator>
  <cp:lastModifiedBy>пк</cp:lastModifiedBy>
  <cp:revision>8</cp:revision>
  <dcterms:created xsi:type="dcterms:W3CDTF">2019-03-25T23:56:42Z</dcterms:created>
  <dcterms:modified xsi:type="dcterms:W3CDTF">2019-03-26T23:48:26Z</dcterms:modified>
</cp:coreProperties>
</file>